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61" r:id="rId5"/>
    <p:sldId id="258" r:id="rId6"/>
    <p:sldId id="259" r:id="rId7"/>
    <p:sldId id="260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2F5D2-457A-412B-9DD6-52777E9AAC00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3DA1E-4D57-4911-8B28-D1C66913AC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8114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2F5D2-457A-412B-9DD6-52777E9AAC00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3DA1E-4D57-4911-8B28-D1C66913AC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7299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2F5D2-457A-412B-9DD6-52777E9AAC00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3DA1E-4D57-4911-8B28-D1C66913AC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705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2F5D2-457A-412B-9DD6-52777E9AAC00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3DA1E-4D57-4911-8B28-D1C66913AC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483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2F5D2-457A-412B-9DD6-52777E9AAC00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3DA1E-4D57-4911-8B28-D1C66913AC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068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2F5D2-457A-412B-9DD6-52777E9AAC00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3DA1E-4D57-4911-8B28-D1C66913AC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282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2F5D2-457A-412B-9DD6-52777E9AAC00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3DA1E-4D57-4911-8B28-D1C66913AC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507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2F5D2-457A-412B-9DD6-52777E9AAC00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3DA1E-4D57-4911-8B28-D1C66913AC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1216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2F5D2-457A-412B-9DD6-52777E9AAC00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3DA1E-4D57-4911-8B28-D1C66913AC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017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2F5D2-457A-412B-9DD6-52777E9AAC00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3DA1E-4D57-4911-8B28-D1C66913AC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932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2F5D2-457A-412B-9DD6-52777E9AAC00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3DA1E-4D57-4911-8B28-D1C66913AC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930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A2F5D2-457A-412B-9DD6-52777E9AAC00}" type="datetimeFigureOut">
              <a:rPr lang="en-US" smtClean="0"/>
              <a:t>9/30/2013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3DA1E-4D57-4911-8B28-D1C66913AC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0676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mudOonoGK_U&amp;list=PL6CC2D7295ACF8826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Enzymes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They speed up life!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1168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substrate concentration.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Adding more substrate (reactants will speed up enzyme activity, to a point………</a:t>
            </a:r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971800"/>
            <a:ext cx="44958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9942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conclusion….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Enzymes are important biological molecules that speed up chemical reactions.</a:t>
            </a:r>
          </a:p>
          <a:p>
            <a:r>
              <a:rPr lang="en-US" dirty="0" smtClean="0"/>
              <a:t>Without enzymes you would not be living.</a:t>
            </a:r>
          </a:p>
          <a:p>
            <a:r>
              <a:rPr lang="en-US" dirty="0" smtClean="0"/>
              <a:t>Enzymes are made of protein, are substrate specific, and are affected by temperature, pH, and substrate concentration.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27450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40303"/>
            <a:ext cx="8077200" cy="5831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58853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Enzymes Speed Up Chemical Reactions!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447801"/>
            <a:ext cx="76200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5178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>
                <a:solidFill>
                  <a:srgbClr val="0000FF"/>
                </a:solidFill>
                <a:ea typeface="Calibri"/>
                <a:cs typeface="Times New Roman"/>
                <a:hlinkClick r:id="rId2"/>
              </a:rPr>
              <a:t>http://www.youtube.com/watch?v=mudOonoGK_U&amp;list=PL6CC2D7295ACF8826</a:t>
            </a:r>
            <a:r>
              <a:rPr lang="en-US" b="1" dirty="0">
                <a:ea typeface="Calibri"/>
                <a:cs typeface="Times New Roman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687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Enzymes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made of protein</a:t>
            </a:r>
          </a:p>
          <a:p>
            <a:r>
              <a:rPr lang="en-US" dirty="0" smtClean="0"/>
              <a:t>Bring reactants together</a:t>
            </a:r>
          </a:p>
          <a:p>
            <a:r>
              <a:rPr lang="en-US" dirty="0" smtClean="0"/>
              <a:t>Are substrate specific</a:t>
            </a:r>
          </a:p>
          <a:p>
            <a:r>
              <a:rPr lang="en-US" dirty="0" smtClean="0"/>
              <a:t>Remain neutral</a:t>
            </a:r>
          </a:p>
          <a:p>
            <a:r>
              <a:rPr lang="en-US" dirty="0" smtClean="0"/>
              <a:t>Are affected by Temperature, substrate concentration, and </a:t>
            </a:r>
            <a:r>
              <a:rPr lang="en-US" dirty="0" err="1" smtClean="0"/>
              <a:t>pH.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82647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Chemical Reaction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Reactants          Products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646382"/>
            <a:ext cx="63246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4229100" y="4876800"/>
            <a:ext cx="8001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8471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</a:t>
            </a:r>
            <a:r>
              <a:rPr lang="en-US" dirty="0"/>
              <a:t>S</a:t>
            </a:r>
            <a:r>
              <a:rPr lang="en-US" dirty="0" smtClean="0"/>
              <a:t>ubstrate </a:t>
            </a:r>
            <a:r>
              <a:rPr lang="en-US" dirty="0"/>
              <a:t>S</a:t>
            </a:r>
            <a:r>
              <a:rPr lang="en-US" dirty="0" smtClean="0"/>
              <a:t>pecific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Substrates are the reactants that bind to the enzyme. Think of a lock and a key. Only one specific shape will unlock the door.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200400"/>
            <a:ext cx="57150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3651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Enzymes work best at a specific Temperature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enzymes work best at 98.6 degrees F (or 37 degrees </a:t>
            </a:r>
            <a:r>
              <a:rPr lang="en-US" dirty="0" err="1" smtClean="0"/>
              <a:t>celsius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048000"/>
            <a:ext cx="4857750" cy="283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3775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Enzymes work best at a specific 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enzymes can function in acidic, neutral, or basic environments.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895600"/>
            <a:ext cx="5410200" cy="298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4518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180</Words>
  <Application>Microsoft Office PowerPoint</Application>
  <PresentationFormat>On-screen Show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Enzymes</vt:lpstr>
      <vt:lpstr>PowerPoint Presentation</vt:lpstr>
      <vt:lpstr>Enzymes Speed Up Chemical Reactions!</vt:lpstr>
      <vt:lpstr>PowerPoint Presentation</vt:lpstr>
      <vt:lpstr>Enzymes</vt:lpstr>
      <vt:lpstr>A Chemical Reaction</vt:lpstr>
      <vt:lpstr>Are Substrate Specific</vt:lpstr>
      <vt:lpstr>Enzymes work best at a specific Temperature</vt:lpstr>
      <vt:lpstr>Enzymes work best at a specific pH</vt:lpstr>
      <vt:lpstr>Effects of substrate concentration.</vt:lpstr>
      <vt:lpstr>In conclusion….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Enzymes</dc:title>
  <dc:creator>Ryan Edel</dc:creator>
  <cp:lastModifiedBy>Ryan Edel</cp:lastModifiedBy>
  <cp:revision>9</cp:revision>
  <dcterms:created xsi:type="dcterms:W3CDTF">2013-09-30T13:31:49Z</dcterms:created>
  <dcterms:modified xsi:type="dcterms:W3CDTF">2013-09-30T20:37:43Z</dcterms:modified>
</cp:coreProperties>
</file>